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</p:sldIdLst>
  <p:sldSz cy="31089600" cx="40233600"/>
  <p:notesSz cx="30270450" cy="3855085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2672">
          <p15:clr>
            <a:srgbClr val="A4A3A4"/>
          </p15:clr>
        </p15:guide>
        <p15:guide id="2" pos="9792">
          <p15:clr>
            <a:srgbClr val="A4A3A4"/>
          </p15:clr>
        </p15:guide>
        <p15:guide id="3" orient="horz" pos="9792">
          <p15:clr>
            <a:srgbClr val="A4A3A4"/>
          </p15:clr>
        </p15:guide>
        <p15:guide id="4" pos="12672">
          <p15:clr>
            <a:srgbClr val="A4A3A4"/>
          </p15:clr>
        </p15:guide>
      </p15:sldGuideLst>
    </p:ext>
    <p:ext uri="GoogleSlidesCustomDataVersion2">
      <go:slidesCustomData xmlns:go="http://customooxmlschemas.google.com/" r:id="rId7" roundtripDataSignature="AMtx7mj3j1eoeQxj6ccJF39UyMf1A4MR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2672" orient="horz"/>
        <p:guide pos="9792"/>
        <p:guide pos="9792" orient="horz"/>
        <p:guide pos="1267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customschemas.google.com/relationships/presentationmetadata" Target="meta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5046075" y="2891300"/>
            <a:ext cx="20181300" cy="14456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3027025" y="18311650"/>
            <a:ext cx="24216350" cy="17347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3027025" y="18311650"/>
            <a:ext cx="24216350" cy="17347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5781675" y="2890838"/>
            <a:ext cx="18710275" cy="144573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idx="10" type="dt"/>
          </p:nvPr>
        </p:nvSpPr>
        <p:spPr>
          <a:xfrm>
            <a:off x="3015876" y="28325835"/>
            <a:ext cx="8382000" cy="2073131"/>
          </a:xfrm>
          <a:prstGeom prst="rect">
            <a:avLst/>
          </a:prstGeom>
          <a:noFill/>
          <a:ln>
            <a:noFill/>
          </a:ln>
        </p:spPr>
        <p:txBody>
          <a:bodyPr anchorCtr="0" anchor="t" bIns="203750" lIns="407525" spcFirstLastPara="1" rIns="407525" wrap="square" tIns="2037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1" type="ftr"/>
          </p:nvPr>
        </p:nvSpPr>
        <p:spPr>
          <a:xfrm>
            <a:off x="13748124" y="28325835"/>
            <a:ext cx="12737353" cy="2073131"/>
          </a:xfrm>
          <a:prstGeom prst="rect">
            <a:avLst/>
          </a:prstGeom>
          <a:noFill/>
          <a:ln>
            <a:noFill/>
          </a:ln>
        </p:spPr>
        <p:txBody>
          <a:bodyPr anchorCtr="0" anchor="t" bIns="203750" lIns="407525" spcFirstLastPara="1" rIns="407525" wrap="square" tIns="2037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28835724" y="28325835"/>
            <a:ext cx="8382000" cy="2073131"/>
          </a:xfrm>
          <a:prstGeom prst="rect">
            <a:avLst/>
          </a:prstGeom>
          <a:noFill/>
          <a:ln>
            <a:noFill/>
          </a:ln>
        </p:spPr>
        <p:txBody>
          <a:bodyPr anchorCtr="0" anchor="t" bIns="203750" lIns="407525" spcFirstLastPara="1" rIns="407525" wrap="square" tIns="203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title"/>
          </p:nvPr>
        </p:nvSpPr>
        <p:spPr>
          <a:xfrm>
            <a:off x="3015877" y="2763766"/>
            <a:ext cx="34201847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3750" lIns="407525" spcFirstLastPara="1" rIns="407525" wrap="square" tIns="2037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 rot="5400000">
            <a:off x="10790166" y="1207642"/>
            <a:ext cx="18653269" cy="34201847"/>
          </a:xfrm>
          <a:prstGeom prst="rect">
            <a:avLst/>
          </a:prstGeom>
          <a:noFill/>
          <a:ln>
            <a:noFill/>
          </a:ln>
        </p:spPr>
        <p:txBody>
          <a:bodyPr anchorCtr="0" anchor="t" bIns="203750" lIns="407525" spcFirstLastPara="1" rIns="407525" wrap="square" tIns="20375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10" type="dt"/>
          </p:nvPr>
        </p:nvSpPr>
        <p:spPr>
          <a:xfrm>
            <a:off x="3015876" y="28325835"/>
            <a:ext cx="8382000" cy="2073131"/>
          </a:xfrm>
          <a:prstGeom prst="rect">
            <a:avLst/>
          </a:prstGeom>
          <a:noFill/>
          <a:ln>
            <a:noFill/>
          </a:ln>
        </p:spPr>
        <p:txBody>
          <a:bodyPr anchorCtr="0" anchor="t" bIns="203750" lIns="407525" spcFirstLastPara="1" rIns="407525" wrap="square" tIns="2037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1" type="ftr"/>
          </p:nvPr>
        </p:nvSpPr>
        <p:spPr>
          <a:xfrm>
            <a:off x="13748124" y="28325835"/>
            <a:ext cx="12737353" cy="2073131"/>
          </a:xfrm>
          <a:prstGeom prst="rect">
            <a:avLst/>
          </a:prstGeom>
          <a:noFill/>
          <a:ln>
            <a:noFill/>
          </a:ln>
        </p:spPr>
        <p:txBody>
          <a:bodyPr anchorCtr="0" anchor="t" bIns="203750" lIns="407525" spcFirstLastPara="1" rIns="407525" wrap="square" tIns="2037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2" type="sldNum"/>
          </p:nvPr>
        </p:nvSpPr>
        <p:spPr>
          <a:xfrm>
            <a:off x="28835724" y="28325835"/>
            <a:ext cx="8382000" cy="2073131"/>
          </a:xfrm>
          <a:prstGeom prst="rect">
            <a:avLst/>
          </a:prstGeom>
          <a:noFill/>
          <a:ln>
            <a:noFill/>
          </a:ln>
        </p:spPr>
        <p:txBody>
          <a:bodyPr anchorCtr="0" anchor="t" bIns="203750" lIns="407525" spcFirstLastPara="1" rIns="407525" wrap="square" tIns="203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>
            <p:ph type="title"/>
          </p:nvPr>
        </p:nvSpPr>
        <p:spPr>
          <a:xfrm rot="5400000">
            <a:off x="20506776" y="10924252"/>
            <a:ext cx="24871434" cy="8550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203750" lIns="407525" spcFirstLastPara="1" rIns="407525" wrap="square" tIns="2037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" type="body"/>
          </p:nvPr>
        </p:nvSpPr>
        <p:spPr>
          <a:xfrm rot="5400000">
            <a:off x="3307241" y="2472402"/>
            <a:ext cx="24871434" cy="254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203750" lIns="407525" spcFirstLastPara="1" rIns="407525" wrap="square" tIns="20375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0" type="dt"/>
          </p:nvPr>
        </p:nvSpPr>
        <p:spPr>
          <a:xfrm>
            <a:off x="3015876" y="28325835"/>
            <a:ext cx="8382000" cy="2073131"/>
          </a:xfrm>
          <a:prstGeom prst="rect">
            <a:avLst/>
          </a:prstGeom>
          <a:noFill/>
          <a:ln>
            <a:noFill/>
          </a:ln>
        </p:spPr>
        <p:txBody>
          <a:bodyPr anchorCtr="0" anchor="t" bIns="203750" lIns="407525" spcFirstLastPara="1" rIns="407525" wrap="square" tIns="2037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1" type="ftr"/>
          </p:nvPr>
        </p:nvSpPr>
        <p:spPr>
          <a:xfrm>
            <a:off x="13748124" y="28325835"/>
            <a:ext cx="12737353" cy="2073131"/>
          </a:xfrm>
          <a:prstGeom prst="rect">
            <a:avLst/>
          </a:prstGeom>
          <a:noFill/>
          <a:ln>
            <a:noFill/>
          </a:ln>
        </p:spPr>
        <p:txBody>
          <a:bodyPr anchorCtr="0" anchor="t" bIns="203750" lIns="407525" spcFirstLastPara="1" rIns="407525" wrap="square" tIns="2037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2" type="sldNum"/>
          </p:nvPr>
        </p:nvSpPr>
        <p:spPr>
          <a:xfrm>
            <a:off x="28835724" y="28325835"/>
            <a:ext cx="8382000" cy="2073131"/>
          </a:xfrm>
          <a:prstGeom prst="rect">
            <a:avLst/>
          </a:prstGeom>
          <a:noFill/>
          <a:ln>
            <a:noFill/>
          </a:ln>
        </p:spPr>
        <p:txBody>
          <a:bodyPr anchorCtr="0" anchor="t" bIns="203750" lIns="407525" spcFirstLastPara="1" rIns="407525" wrap="square" tIns="203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ctrTitle"/>
          </p:nvPr>
        </p:nvSpPr>
        <p:spPr>
          <a:xfrm>
            <a:off x="3017932" y="9657846"/>
            <a:ext cx="34197738" cy="6664685"/>
          </a:xfrm>
          <a:prstGeom prst="rect">
            <a:avLst/>
          </a:prstGeom>
          <a:noFill/>
          <a:ln>
            <a:noFill/>
          </a:ln>
        </p:spPr>
        <p:txBody>
          <a:bodyPr anchorCtr="0" anchor="ctr" bIns="203750" lIns="407525" spcFirstLastPara="1" rIns="407525" wrap="square" tIns="2037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subTitle"/>
          </p:nvPr>
        </p:nvSpPr>
        <p:spPr>
          <a:xfrm>
            <a:off x="6035862" y="17617931"/>
            <a:ext cx="28161876" cy="7944139"/>
          </a:xfrm>
          <a:prstGeom prst="rect">
            <a:avLst/>
          </a:prstGeom>
          <a:noFill/>
          <a:ln>
            <a:noFill/>
          </a:ln>
        </p:spPr>
        <p:txBody>
          <a:bodyPr anchorCtr="0" anchor="t" bIns="203750" lIns="407525" spcFirstLastPara="1" rIns="407525" wrap="square" tIns="203750">
            <a:noAutofit/>
          </a:bodyPr>
          <a:lstStyle>
            <a:lvl1pPr lvl="0" algn="ctr">
              <a:lnSpc>
                <a:spcPct val="100000"/>
              </a:lnSpc>
              <a:spcBef>
                <a:spcPts val="2840"/>
              </a:spcBef>
              <a:spcAft>
                <a:spcPts val="0"/>
              </a:spcAft>
              <a:buClr>
                <a:schemeClr val="dk1"/>
              </a:buClr>
              <a:buSzPts val="14200"/>
              <a:buFont typeface="Times New Roman"/>
              <a:buNone/>
              <a:defRPr/>
            </a:lvl1pPr>
            <a:lvl2pPr lvl="1" algn="ctr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Times New Roman"/>
              <a:buNone/>
              <a:defRPr/>
            </a:lvl2pPr>
            <a:lvl3pPr lvl="2" algn="ctr">
              <a:lnSpc>
                <a:spcPct val="100000"/>
              </a:lnSpc>
              <a:spcBef>
                <a:spcPts val="2140"/>
              </a:spcBef>
              <a:spcAft>
                <a:spcPts val="0"/>
              </a:spcAft>
              <a:buClr>
                <a:schemeClr val="dk1"/>
              </a:buClr>
              <a:buSzPts val="10700"/>
              <a:buFont typeface="Times New Roman"/>
              <a:buNone/>
              <a:defRPr/>
            </a:lvl3pPr>
            <a:lvl4pPr lvl="3" algn="ctr">
              <a:lnSpc>
                <a:spcPct val="100000"/>
              </a:lnSpc>
              <a:spcBef>
                <a:spcPts val="178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Times New Roman"/>
              <a:buNone/>
              <a:defRPr/>
            </a:lvl4pPr>
            <a:lvl5pPr lvl="4" algn="ctr">
              <a:lnSpc>
                <a:spcPct val="100000"/>
              </a:lnSpc>
              <a:spcBef>
                <a:spcPts val="178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Times New Roman"/>
              <a:buNone/>
              <a:defRPr/>
            </a:lvl5pPr>
            <a:lvl6pPr lvl="5" algn="ctr">
              <a:lnSpc>
                <a:spcPct val="100000"/>
              </a:lnSpc>
              <a:spcBef>
                <a:spcPts val="178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Times New Roman"/>
              <a:buNone/>
              <a:defRPr/>
            </a:lvl6pPr>
            <a:lvl7pPr lvl="6" algn="ctr">
              <a:lnSpc>
                <a:spcPct val="100000"/>
              </a:lnSpc>
              <a:spcBef>
                <a:spcPts val="178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Times New Roman"/>
              <a:buNone/>
              <a:defRPr/>
            </a:lvl7pPr>
            <a:lvl8pPr lvl="7" algn="ctr">
              <a:lnSpc>
                <a:spcPct val="100000"/>
              </a:lnSpc>
              <a:spcBef>
                <a:spcPts val="178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Times New Roman"/>
              <a:buNone/>
              <a:defRPr/>
            </a:lvl8pPr>
            <a:lvl9pPr lvl="8" algn="ctr">
              <a:lnSpc>
                <a:spcPct val="100000"/>
              </a:lnSpc>
              <a:spcBef>
                <a:spcPts val="178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Times New Roman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0" type="dt"/>
          </p:nvPr>
        </p:nvSpPr>
        <p:spPr>
          <a:xfrm>
            <a:off x="3015876" y="28325835"/>
            <a:ext cx="8382000" cy="2073131"/>
          </a:xfrm>
          <a:prstGeom prst="rect">
            <a:avLst/>
          </a:prstGeom>
          <a:noFill/>
          <a:ln>
            <a:noFill/>
          </a:ln>
        </p:spPr>
        <p:txBody>
          <a:bodyPr anchorCtr="0" anchor="t" bIns="203750" lIns="407525" spcFirstLastPara="1" rIns="407525" wrap="square" tIns="2037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1" type="ftr"/>
          </p:nvPr>
        </p:nvSpPr>
        <p:spPr>
          <a:xfrm>
            <a:off x="13748124" y="28325835"/>
            <a:ext cx="12737353" cy="2073131"/>
          </a:xfrm>
          <a:prstGeom prst="rect">
            <a:avLst/>
          </a:prstGeom>
          <a:noFill/>
          <a:ln>
            <a:noFill/>
          </a:ln>
        </p:spPr>
        <p:txBody>
          <a:bodyPr anchorCtr="0" anchor="t" bIns="203750" lIns="407525" spcFirstLastPara="1" rIns="407525" wrap="square" tIns="2037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28835724" y="28325835"/>
            <a:ext cx="8382000" cy="2073131"/>
          </a:xfrm>
          <a:prstGeom prst="rect">
            <a:avLst/>
          </a:prstGeom>
          <a:noFill/>
          <a:ln>
            <a:noFill/>
          </a:ln>
        </p:spPr>
        <p:txBody>
          <a:bodyPr anchorCtr="0" anchor="t" bIns="203750" lIns="407525" spcFirstLastPara="1" rIns="407525" wrap="square" tIns="203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015877" y="2763766"/>
            <a:ext cx="34201847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3750" lIns="407525" spcFirstLastPara="1" rIns="407525" wrap="square" tIns="2037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015877" y="8981931"/>
            <a:ext cx="34201847" cy="18653269"/>
          </a:xfrm>
          <a:prstGeom prst="rect">
            <a:avLst/>
          </a:prstGeom>
          <a:noFill/>
          <a:ln>
            <a:noFill/>
          </a:ln>
        </p:spPr>
        <p:txBody>
          <a:bodyPr anchorCtr="0" anchor="t" bIns="203750" lIns="407525" spcFirstLastPara="1" rIns="407525" wrap="square" tIns="20375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0" type="dt"/>
          </p:nvPr>
        </p:nvSpPr>
        <p:spPr>
          <a:xfrm>
            <a:off x="3015876" y="28325835"/>
            <a:ext cx="8382000" cy="2073131"/>
          </a:xfrm>
          <a:prstGeom prst="rect">
            <a:avLst/>
          </a:prstGeom>
          <a:noFill/>
          <a:ln>
            <a:noFill/>
          </a:ln>
        </p:spPr>
        <p:txBody>
          <a:bodyPr anchorCtr="0" anchor="t" bIns="203750" lIns="407525" spcFirstLastPara="1" rIns="407525" wrap="square" tIns="2037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1" type="ftr"/>
          </p:nvPr>
        </p:nvSpPr>
        <p:spPr>
          <a:xfrm>
            <a:off x="13748124" y="28325835"/>
            <a:ext cx="12737353" cy="2073131"/>
          </a:xfrm>
          <a:prstGeom prst="rect">
            <a:avLst/>
          </a:prstGeom>
          <a:noFill/>
          <a:ln>
            <a:noFill/>
          </a:ln>
        </p:spPr>
        <p:txBody>
          <a:bodyPr anchorCtr="0" anchor="t" bIns="203750" lIns="407525" spcFirstLastPara="1" rIns="407525" wrap="square" tIns="2037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28835724" y="28325835"/>
            <a:ext cx="8382000" cy="2073131"/>
          </a:xfrm>
          <a:prstGeom prst="rect">
            <a:avLst/>
          </a:prstGeom>
          <a:noFill/>
          <a:ln>
            <a:noFill/>
          </a:ln>
        </p:spPr>
        <p:txBody>
          <a:bodyPr anchorCtr="0" anchor="t" bIns="203750" lIns="407525" spcFirstLastPara="1" rIns="407525" wrap="square" tIns="203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78176" y="19978110"/>
            <a:ext cx="34197738" cy="6174004"/>
          </a:xfrm>
          <a:prstGeom prst="rect">
            <a:avLst/>
          </a:prstGeom>
          <a:noFill/>
          <a:ln>
            <a:noFill/>
          </a:ln>
        </p:spPr>
        <p:txBody>
          <a:bodyPr anchorCtr="0" anchor="t" bIns="203750" lIns="407525" spcFirstLastPara="1" rIns="407525" wrap="square" tIns="2037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3178176" y="13177260"/>
            <a:ext cx="34197738" cy="6800850"/>
          </a:xfrm>
          <a:prstGeom prst="rect">
            <a:avLst/>
          </a:prstGeom>
          <a:noFill/>
          <a:ln>
            <a:noFill/>
          </a:ln>
        </p:spPr>
        <p:txBody>
          <a:bodyPr anchorCtr="0" anchor="b" bIns="203750" lIns="407525" spcFirstLastPara="1" rIns="407525" wrap="square" tIns="2037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9pPr>
          </a:lstStyle>
          <a:p/>
        </p:txBody>
      </p:sp>
      <p:sp>
        <p:nvSpPr>
          <p:cNvPr id="30" name="Google Shape;30;p6"/>
          <p:cNvSpPr txBox="1"/>
          <p:nvPr>
            <p:ph idx="10" type="dt"/>
          </p:nvPr>
        </p:nvSpPr>
        <p:spPr>
          <a:xfrm>
            <a:off x="3015876" y="28325835"/>
            <a:ext cx="8382000" cy="2073131"/>
          </a:xfrm>
          <a:prstGeom prst="rect">
            <a:avLst/>
          </a:prstGeom>
          <a:noFill/>
          <a:ln>
            <a:noFill/>
          </a:ln>
        </p:spPr>
        <p:txBody>
          <a:bodyPr anchorCtr="0" anchor="t" bIns="203750" lIns="407525" spcFirstLastPara="1" rIns="407525" wrap="square" tIns="2037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1" type="ftr"/>
          </p:nvPr>
        </p:nvSpPr>
        <p:spPr>
          <a:xfrm>
            <a:off x="13748124" y="28325835"/>
            <a:ext cx="12737353" cy="2073131"/>
          </a:xfrm>
          <a:prstGeom prst="rect">
            <a:avLst/>
          </a:prstGeom>
          <a:noFill/>
          <a:ln>
            <a:noFill/>
          </a:ln>
        </p:spPr>
        <p:txBody>
          <a:bodyPr anchorCtr="0" anchor="t" bIns="203750" lIns="407525" spcFirstLastPara="1" rIns="407525" wrap="square" tIns="2037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28835724" y="28325835"/>
            <a:ext cx="8382000" cy="2073131"/>
          </a:xfrm>
          <a:prstGeom prst="rect">
            <a:avLst/>
          </a:prstGeom>
          <a:noFill/>
          <a:ln>
            <a:noFill/>
          </a:ln>
        </p:spPr>
        <p:txBody>
          <a:bodyPr anchorCtr="0" anchor="t" bIns="203750" lIns="407525" spcFirstLastPara="1" rIns="407525" wrap="square" tIns="203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015877" y="2763766"/>
            <a:ext cx="34201847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3750" lIns="407525" spcFirstLastPara="1" rIns="407525" wrap="square" tIns="2037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015876" y="8981931"/>
            <a:ext cx="17002312" cy="18653269"/>
          </a:xfrm>
          <a:prstGeom prst="rect">
            <a:avLst/>
          </a:prstGeom>
          <a:noFill/>
          <a:ln>
            <a:noFill/>
          </a:ln>
        </p:spPr>
        <p:txBody>
          <a:bodyPr anchorCtr="0" anchor="t" bIns="203750" lIns="407525" spcFirstLastPara="1" rIns="407525" wrap="square" tIns="20375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20215412" y="8981931"/>
            <a:ext cx="17002312" cy="18653269"/>
          </a:xfrm>
          <a:prstGeom prst="rect">
            <a:avLst/>
          </a:prstGeom>
          <a:noFill/>
          <a:ln>
            <a:noFill/>
          </a:ln>
        </p:spPr>
        <p:txBody>
          <a:bodyPr anchorCtr="0" anchor="t" bIns="203750" lIns="407525" spcFirstLastPara="1" rIns="407525" wrap="square" tIns="20375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9pPr>
          </a:lstStyle>
          <a:p/>
        </p:txBody>
      </p:sp>
      <p:sp>
        <p:nvSpPr>
          <p:cNvPr id="37" name="Google Shape;37;p7"/>
          <p:cNvSpPr txBox="1"/>
          <p:nvPr>
            <p:ph idx="10" type="dt"/>
          </p:nvPr>
        </p:nvSpPr>
        <p:spPr>
          <a:xfrm>
            <a:off x="3015876" y="28325835"/>
            <a:ext cx="8382000" cy="2073131"/>
          </a:xfrm>
          <a:prstGeom prst="rect">
            <a:avLst/>
          </a:prstGeom>
          <a:noFill/>
          <a:ln>
            <a:noFill/>
          </a:ln>
        </p:spPr>
        <p:txBody>
          <a:bodyPr anchorCtr="0" anchor="t" bIns="203750" lIns="407525" spcFirstLastPara="1" rIns="407525" wrap="square" tIns="2037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1" type="ftr"/>
          </p:nvPr>
        </p:nvSpPr>
        <p:spPr>
          <a:xfrm>
            <a:off x="13748124" y="28325835"/>
            <a:ext cx="12737353" cy="2073131"/>
          </a:xfrm>
          <a:prstGeom prst="rect">
            <a:avLst/>
          </a:prstGeom>
          <a:noFill/>
          <a:ln>
            <a:noFill/>
          </a:ln>
        </p:spPr>
        <p:txBody>
          <a:bodyPr anchorCtr="0" anchor="t" bIns="203750" lIns="407525" spcFirstLastPara="1" rIns="407525" wrap="square" tIns="2037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28835724" y="28325835"/>
            <a:ext cx="8382000" cy="2073131"/>
          </a:xfrm>
          <a:prstGeom prst="rect">
            <a:avLst/>
          </a:prstGeom>
          <a:noFill/>
          <a:ln>
            <a:noFill/>
          </a:ln>
        </p:spPr>
        <p:txBody>
          <a:bodyPr anchorCtr="0" anchor="t" bIns="203750" lIns="407525" spcFirstLastPara="1" rIns="407525" wrap="square" tIns="203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2011270" y="1245106"/>
            <a:ext cx="36211062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3750" lIns="407525" spcFirstLastPara="1" rIns="407525" wrap="square" tIns="2037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2011271" y="6959095"/>
            <a:ext cx="17776824" cy="2899930"/>
          </a:xfrm>
          <a:prstGeom prst="rect">
            <a:avLst/>
          </a:prstGeom>
          <a:noFill/>
          <a:ln>
            <a:noFill/>
          </a:ln>
        </p:spPr>
        <p:txBody>
          <a:bodyPr anchorCtr="0" anchor="b" bIns="203750" lIns="407525" spcFirstLastPara="1" rIns="407525" wrap="square" tIns="2037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9pPr>
          </a:lstStyle>
          <a:p/>
        </p:txBody>
      </p:sp>
      <p:sp>
        <p:nvSpPr>
          <p:cNvPr id="43" name="Google Shape;43;p8"/>
          <p:cNvSpPr txBox="1"/>
          <p:nvPr>
            <p:ph idx="2" type="body"/>
          </p:nvPr>
        </p:nvSpPr>
        <p:spPr>
          <a:xfrm>
            <a:off x="2011271" y="9859025"/>
            <a:ext cx="17776824" cy="17912340"/>
          </a:xfrm>
          <a:prstGeom prst="rect">
            <a:avLst/>
          </a:prstGeom>
          <a:noFill/>
          <a:ln>
            <a:noFill/>
          </a:ln>
        </p:spPr>
        <p:txBody>
          <a:bodyPr anchorCtr="0" anchor="t" bIns="203750" lIns="407525" spcFirstLastPara="1" rIns="407525" wrap="square" tIns="20375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9pPr>
          </a:lstStyle>
          <a:p/>
        </p:txBody>
      </p:sp>
      <p:sp>
        <p:nvSpPr>
          <p:cNvPr id="44" name="Google Shape;44;p8"/>
          <p:cNvSpPr txBox="1"/>
          <p:nvPr>
            <p:ph idx="3" type="body"/>
          </p:nvPr>
        </p:nvSpPr>
        <p:spPr>
          <a:xfrm>
            <a:off x="20437288" y="6959095"/>
            <a:ext cx="17785043" cy="2899930"/>
          </a:xfrm>
          <a:prstGeom prst="rect">
            <a:avLst/>
          </a:prstGeom>
          <a:noFill/>
          <a:ln>
            <a:noFill/>
          </a:ln>
        </p:spPr>
        <p:txBody>
          <a:bodyPr anchorCtr="0" anchor="b" bIns="203750" lIns="407525" spcFirstLastPara="1" rIns="407525" wrap="square" tIns="2037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9pPr>
          </a:lstStyle>
          <a:p/>
        </p:txBody>
      </p:sp>
      <p:sp>
        <p:nvSpPr>
          <p:cNvPr id="45" name="Google Shape;45;p8"/>
          <p:cNvSpPr txBox="1"/>
          <p:nvPr>
            <p:ph idx="4" type="body"/>
          </p:nvPr>
        </p:nvSpPr>
        <p:spPr>
          <a:xfrm>
            <a:off x="20437288" y="9859025"/>
            <a:ext cx="17785043" cy="17912340"/>
          </a:xfrm>
          <a:prstGeom prst="rect">
            <a:avLst/>
          </a:prstGeom>
          <a:noFill/>
          <a:ln>
            <a:noFill/>
          </a:ln>
        </p:spPr>
        <p:txBody>
          <a:bodyPr anchorCtr="0" anchor="t" bIns="203750" lIns="407525" spcFirstLastPara="1" rIns="407525" wrap="square" tIns="20375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9pPr>
          </a:lstStyle>
          <a:p/>
        </p:txBody>
      </p:sp>
      <p:sp>
        <p:nvSpPr>
          <p:cNvPr id="46" name="Google Shape;46;p8"/>
          <p:cNvSpPr txBox="1"/>
          <p:nvPr>
            <p:ph idx="10" type="dt"/>
          </p:nvPr>
        </p:nvSpPr>
        <p:spPr>
          <a:xfrm>
            <a:off x="3015876" y="28325835"/>
            <a:ext cx="8382000" cy="2073131"/>
          </a:xfrm>
          <a:prstGeom prst="rect">
            <a:avLst/>
          </a:prstGeom>
          <a:noFill/>
          <a:ln>
            <a:noFill/>
          </a:ln>
        </p:spPr>
        <p:txBody>
          <a:bodyPr anchorCtr="0" anchor="t" bIns="203750" lIns="407525" spcFirstLastPara="1" rIns="407525" wrap="square" tIns="2037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1" type="ftr"/>
          </p:nvPr>
        </p:nvSpPr>
        <p:spPr>
          <a:xfrm>
            <a:off x="13748124" y="28325835"/>
            <a:ext cx="12737353" cy="2073131"/>
          </a:xfrm>
          <a:prstGeom prst="rect">
            <a:avLst/>
          </a:prstGeom>
          <a:noFill/>
          <a:ln>
            <a:noFill/>
          </a:ln>
        </p:spPr>
        <p:txBody>
          <a:bodyPr anchorCtr="0" anchor="t" bIns="203750" lIns="407525" spcFirstLastPara="1" rIns="407525" wrap="square" tIns="2037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28835724" y="28325835"/>
            <a:ext cx="8382000" cy="2073131"/>
          </a:xfrm>
          <a:prstGeom prst="rect">
            <a:avLst/>
          </a:prstGeom>
          <a:noFill/>
          <a:ln>
            <a:noFill/>
          </a:ln>
        </p:spPr>
        <p:txBody>
          <a:bodyPr anchorCtr="0" anchor="t" bIns="203750" lIns="407525" spcFirstLastPara="1" rIns="407525" wrap="square" tIns="203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3015877" y="2763766"/>
            <a:ext cx="34201847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3750" lIns="407525" spcFirstLastPara="1" rIns="407525" wrap="square" tIns="2037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0" type="dt"/>
          </p:nvPr>
        </p:nvSpPr>
        <p:spPr>
          <a:xfrm>
            <a:off x="3015876" y="28325835"/>
            <a:ext cx="8382000" cy="2073131"/>
          </a:xfrm>
          <a:prstGeom prst="rect">
            <a:avLst/>
          </a:prstGeom>
          <a:noFill/>
          <a:ln>
            <a:noFill/>
          </a:ln>
        </p:spPr>
        <p:txBody>
          <a:bodyPr anchorCtr="0" anchor="t" bIns="203750" lIns="407525" spcFirstLastPara="1" rIns="407525" wrap="square" tIns="2037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1" type="ftr"/>
          </p:nvPr>
        </p:nvSpPr>
        <p:spPr>
          <a:xfrm>
            <a:off x="13748124" y="28325835"/>
            <a:ext cx="12737353" cy="2073131"/>
          </a:xfrm>
          <a:prstGeom prst="rect">
            <a:avLst/>
          </a:prstGeom>
          <a:noFill/>
          <a:ln>
            <a:noFill/>
          </a:ln>
        </p:spPr>
        <p:txBody>
          <a:bodyPr anchorCtr="0" anchor="t" bIns="203750" lIns="407525" spcFirstLastPara="1" rIns="407525" wrap="square" tIns="2037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28835724" y="28325835"/>
            <a:ext cx="8382000" cy="2073131"/>
          </a:xfrm>
          <a:prstGeom prst="rect">
            <a:avLst/>
          </a:prstGeom>
          <a:noFill/>
          <a:ln>
            <a:noFill/>
          </a:ln>
        </p:spPr>
        <p:txBody>
          <a:bodyPr anchorCtr="0" anchor="t" bIns="203750" lIns="407525" spcFirstLastPara="1" rIns="407525" wrap="square" tIns="203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type="title"/>
          </p:nvPr>
        </p:nvSpPr>
        <p:spPr>
          <a:xfrm>
            <a:off x="2011270" y="1237746"/>
            <a:ext cx="13236574" cy="5267469"/>
          </a:xfrm>
          <a:prstGeom prst="rect">
            <a:avLst/>
          </a:prstGeom>
          <a:noFill/>
          <a:ln>
            <a:noFill/>
          </a:ln>
        </p:spPr>
        <p:txBody>
          <a:bodyPr anchorCtr="0" anchor="b" bIns="203750" lIns="407525" spcFirstLastPara="1" rIns="407525" wrap="square" tIns="2037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15730632" y="1237746"/>
            <a:ext cx="22491700" cy="26533619"/>
          </a:xfrm>
          <a:prstGeom prst="rect">
            <a:avLst/>
          </a:prstGeom>
          <a:noFill/>
          <a:ln>
            <a:noFill/>
          </a:ln>
        </p:spPr>
        <p:txBody>
          <a:bodyPr anchorCtr="0" anchor="t" bIns="203750" lIns="407525" spcFirstLastPara="1" rIns="407525" wrap="square" tIns="20375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9pPr>
          </a:lstStyle>
          <a:p/>
        </p:txBody>
      </p:sp>
      <p:sp>
        <p:nvSpPr>
          <p:cNvPr id="57" name="Google Shape;57;p10"/>
          <p:cNvSpPr txBox="1"/>
          <p:nvPr>
            <p:ph idx="2" type="body"/>
          </p:nvPr>
        </p:nvSpPr>
        <p:spPr>
          <a:xfrm>
            <a:off x="2011270" y="6505215"/>
            <a:ext cx="13236574" cy="21266150"/>
          </a:xfrm>
          <a:prstGeom prst="rect">
            <a:avLst/>
          </a:prstGeom>
          <a:noFill/>
          <a:ln>
            <a:noFill/>
          </a:ln>
        </p:spPr>
        <p:txBody>
          <a:bodyPr anchorCtr="0" anchor="t" bIns="203750" lIns="407525" spcFirstLastPara="1" rIns="407525" wrap="square" tIns="2037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9pPr>
          </a:lstStyle>
          <a:p/>
        </p:txBody>
      </p:sp>
      <p:sp>
        <p:nvSpPr>
          <p:cNvPr id="58" name="Google Shape;58;p10"/>
          <p:cNvSpPr txBox="1"/>
          <p:nvPr>
            <p:ph idx="10" type="dt"/>
          </p:nvPr>
        </p:nvSpPr>
        <p:spPr>
          <a:xfrm>
            <a:off x="3015876" y="28325835"/>
            <a:ext cx="8382000" cy="2073131"/>
          </a:xfrm>
          <a:prstGeom prst="rect">
            <a:avLst/>
          </a:prstGeom>
          <a:noFill/>
          <a:ln>
            <a:noFill/>
          </a:ln>
        </p:spPr>
        <p:txBody>
          <a:bodyPr anchorCtr="0" anchor="t" bIns="203750" lIns="407525" spcFirstLastPara="1" rIns="407525" wrap="square" tIns="2037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1" type="ftr"/>
          </p:nvPr>
        </p:nvSpPr>
        <p:spPr>
          <a:xfrm>
            <a:off x="13748124" y="28325835"/>
            <a:ext cx="12737353" cy="2073131"/>
          </a:xfrm>
          <a:prstGeom prst="rect">
            <a:avLst/>
          </a:prstGeom>
          <a:noFill/>
          <a:ln>
            <a:noFill/>
          </a:ln>
        </p:spPr>
        <p:txBody>
          <a:bodyPr anchorCtr="0" anchor="t" bIns="203750" lIns="407525" spcFirstLastPara="1" rIns="407525" wrap="square" tIns="2037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28835724" y="28325835"/>
            <a:ext cx="8382000" cy="2073131"/>
          </a:xfrm>
          <a:prstGeom prst="rect">
            <a:avLst/>
          </a:prstGeom>
          <a:noFill/>
          <a:ln>
            <a:noFill/>
          </a:ln>
        </p:spPr>
        <p:txBody>
          <a:bodyPr anchorCtr="0" anchor="t" bIns="203750" lIns="407525" spcFirstLastPara="1" rIns="407525" wrap="square" tIns="203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7886888" y="21762966"/>
            <a:ext cx="24139338" cy="2568719"/>
          </a:xfrm>
          <a:prstGeom prst="rect">
            <a:avLst/>
          </a:prstGeom>
          <a:noFill/>
          <a:ln>
            <a:noFill/>
          </a:ln>
        </p:spPr>
        <p:txBody>
          <a:bodyPr anchorCtr="0" anchor="b" bIns="203750" lIns="407525" spcFirstLastPara="1" rIns="407525" wrap="square" tIns="2037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/>
          <p:nvPr>
            <p:ph idx="2" type="pic"/>
          </p:nvPr>
        </p:nvSpPr>
        <p:spPr>
          <a:xfrm>
            <a:off x="7886888" y="2778487"/>
            <a:ext cx="24139338" cy="18653269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7886888" y="24331685"/>
            <a:ext cx="24139338" cy="3649446"/>
          </a:xfrm>
          <a:prstGeom prst="rect">
            <a:avLst/>
          </a:prstGeom>
          <a:noFill/>
          <a:ln>
            <a:noFill/>
          </a:ln>
        </p:spPr>
        <p:txBody>
          <a:bodyPr anchorCtr="0" anchor="t" bIns="203750" lIns="407525" spcFirstLastPara="1" rIns="407525" wrap="square" tIns="2037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9pPr>
          </a:lstStyle>
          <a:p/>
        </p:txBody>
      </p:sp>
      <p:sp>
        <p:nvSpPr>
          <p:cNvPr id="65" name="Google Shape;65;p11"/>
          <p:cNvSpPr txBox="1"/>
          <p:nvPr>
            <p:ph idx="10" type="dt"/>
          </p:nvPr>
        </p:nvSpPr>
        <p:spPr>
          <a:xfrm>
            <a:off x="3015876" y="28325835"/>
            <a:ext cx="8382000" cy="2073131"/>
          </a:xfrm>
          <a:prstGeom prst="rect">
            <a:avLst/>
          </a:prstGeom>
          <a:noFill/>
          <a:ln>
            <a:noFill/>
          </a:ln>
        </p:spPr>
        <p:txBody>
          <a:bodyPr anchorCtr="0" anchor="t" bIns="203750" lIns="407525" spcFirstLastPara="1" rIns="407525" wrap="square" tIns="2037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11" type="ftr"/>
          </p:nvPr>
        </p:nvSpPr>
        <p:spPr>
          <a:xfrm>
            <a:off x="13748124" y="28325835"/>
            <a:ext cx="12737353" cy="2073131"/>
          </a:xfrm>
          <a:prstGeom prst="rect">
            <a:avLst/>
          </a:prstGeom>
          <a:noFill/>
          <a:ln>
            <a:noFill/>
          </a:ln>
        </p:spPr>
        <p:txBody>
          <a:bodyPr anchorCtr="0" anchor="t" bIns="203750" lIns="407525" spcFirstLastPara="1" rIns="407525" wrap="square" tIns="2037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28835724" y="28325835"/>
            <a:ext cx="8382000" cy="2073131"/>
          </a:xfrm>
          <a:prstGeom prst="rect">
            <a:avLst/>
          </a:prstGeom>
          <a:noFill/>
          <a:ln>
            <a:noFill/>
          </a:ln>
        </p:spPr>
        <p:txBody>
          <a:bodyPr anchorCtr="0" anchor="t" bIns="203750" lIns="407525" spcFirstLastPara="1" rIns="407525" wrap="square" tIns="203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/>
          <p:nvPr>
            <p:ph type="title"/>
          </p:nvPr>
        </p:nvSpPr>
        <p:spPr>
          <a:xfrm>
            <a:off x="3015877" y="2763766"/>
            <a:ext cx="34201847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3750" lIns="407525" spcFirstLastPara="1" rIns="407525" wrap="square" tIns="203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" name="Google Shape;7;p2"/>
          <p:cNvSpPr txBox="1"/>
          <p:nvPr>
            <p:ph idx="1" type="body"/>
          </p:nvPr>
        </p:nvSpPr>
        <p:spPr>
          <a:xfrm>
            <a:off x="3015877" y="8981931"/>
            <a:ext cx="34201847" cy="18653269"/>
          </a:xfrm>
          <a:prstGeom prst="rect">
            <a:avLst/>
          </a:prstGeom>
          <a:noFill/>
          <a:ln>
            <a:noFill/>
          </a:ln>
        </p:spPr>
        <p:txBody>
          <a:bodyPr anchorCtr="0" anchor="t" bIns="203750" lIns="407525" spcFirstLastPara="1" rIns="407525" wrap="square" tIns="203750">
            <a:noAutofit/>
          </a:bodyPr>
          <a:lstStyle>
            <a:lvl1pPr indent="-1130300" lvl="0" marL="457200" marR="0" rtl="0" algn="l">
              <a:lnSpc>
                <a:spcPct val="100000"/>
              </a:lnSpc>
              <a:spcBef>
                <a:spcPts val="2840"/>
              </a:spcBef>
              <a:spcAft>
                <a:spcPts val="0"/>
              </a:spcAft>
              <a:buClr>
                <a:schemeClr val="dk1"/>
              </a:buClr>
              <a:buSzPts val="14200"/>
              <a:buFont typeface="Times New Roman"/>
              <a:buChar char="•"/>
              <a:defRPr b="0" i="0" sz="14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1022350" lvl="1" marL="914400" marR="0" rtl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Times New Roman"/>
              <a:buChar char="–"/>
              <a:defRPr b="0" i="0" sz="1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908050" lvl="2" marL="1371600" marR="0" rtl="0" algn="l">
              <a:lnSpc>
                <a:spcPct val="100000"/>
              </a:lnSpc>
              <a:spcBef>
                <a:spcPts val="2140"/>
              </a:spcBef>
              <a:spcAft>
                <a:spcPts val="0"/>
              </a:spcAft>
              <a:buClr>
                <a:schemeClr val="dk1"/>
              </a:buClr>
              <a:buSzPts val="10700"/>
              <a:buFont typeface="Times New Roman"/>
              <a:buChar char="•"/>
              <a:defRPr b="0" i="0" sz="10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793750" lvl="3" marL="1828800" marR="0" rtl="0" algn="l">
              <a:lnSpc>
                <a:spcPct val="100000"/>
              </a:lnSpc>
              <a:spcBef>
                <a:spcPts val="178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Times New Roman"/>
              <a:buChar char="–"/>
              <a:defRPr b="0" i="0" sz="8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793750" lvl="4" marL="2286000" marR="0" rtl="0" algn="l">
              <a:lnSpc>
                <a:spcPct val="100000"/>
              </a:lnSpc>
              <a:spcBef>
                <a:spcPts val="178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Times New Roman"/>
              <a:buChar char="»"/>
              <a:defRPr b="0" i="0" sz="8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793750" lvl="5" marL="2743200" marR="0" rtl="0" algn="l">
              <a:lnSpc>
                <a:spcPct val="100000"/>
              </a:lnSpc>
              <a:spcBef>
                <a:spcPts val="178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Times New Roman"/>
              <a:buChar char="»"/>
              <a:defRPr b="0" i="0" sz="8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793750" lvl="6" marL="3200400" marR="0" rtl="0" algn="l">
              <a:lnSpc>
                <a:spcPct val="100000"/>
              </a:lnSpc>
              <a:spcBef>
                <a:spcPts val="178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Times New Roman"/>
              <a:buChar char="»"/>
              <a:defRPr b="0" i="0" sz="8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793750" lvl="7" marL="3657600" marR="0" rtl="0" algn="l">
              <a:lnSpc>
                <a:spcPct val="100000"/>
              </a:lnSpc>
              <a:spcBef>
                <a:spcPts val="178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Times New Roman"/>
              <a:buChar char="»"/>
              <a:defRPr b="0" i="0" sz="8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793750" lvl="8" marL="4114800" marR="0" rtl="0" algn="l">
              <a:lnSpc>
                <a:spcPct val="100000"/>
              </a:lnSpc>
              <a:spcBef>
                <a:spcPts val="178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Times New Roman"/>
              <a:buChar char="»"/>
              <a:defRPr b="0" i="0" sz="8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idx="10" type="dt"/>
          </p:nvPr>
        </p:nvSpPr>
        <p:spPr>
          <a:xfrm>
            <a:off x="3015876" y="28325835"/>
            <a:ext cx="8382000" cy="2073131"/>
          </a:xfrm>
          <a:prstGeom prst="rect">
            <a:avLst/>
          </a:prstGeom>
          <a:noFill/>
          <a:ln>
            <a:noFill/>
          </a:ln>
        </p:spPr>
        <p:txBody>
          <a:bodyPr anchorCtr="0" anchor="t" bIns="203750" lIns="407525" spcFirstLastPara="1" rIns="407525" wrap="square" tIns="20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9" name="Google Shape;9;p2"/>
          <p:cNvSpPr txBox="1"/>
          <p:nvPr>
            <p:ph idx="11" type="ftr"/>
          </p:nvPr>
        </p:nvSpPr>
        <p:spPr>
          <a:xfrm>
            <a:off x="13748124" y="28325835"/>
            <a:ext cx="12737353" cy="2073131"/>
          </a:xfrm>
          <a:prstGeom prst="rect">
            <a:avLst/>
          </a:prstGeom>
          <a:noFill/>
          <a:ln>
            <a:noFill/>
          </a:ln>
        </p:spPr>
        <p:txBody>
          <a:bodyPr anchorCtr="0" anchor="t" bIns="203750" lIns="407525" spcFirstLastPara="1" rIns="407525" wrap="square" tIns="203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28835724" y="28325835"/>
            <a:ext cx="8382000" cy="2073131"/>
          </a:xfrm>
          <a:prstGeom prst="rect">
            <a:avLst/>
          </a:prstGeom>
          <a:noFill/>
          <a:ln>
            <a:noFill/>
          </a:ln>
        </p:spPr>
        <p:txBody>
          <a:bodyPr anchorCtr="0" anchor="t" bIns="203750" lIns="407525" spcFirstLastPara="1" rIns="407525" wrap="square" tIns="2037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.png"/><Relationship Id="rId11" Type="http://schemas.openxmlformats.org/officeDocument/2006/relationships/image" Target="../media/image16.png"/><Relationship Id="rId22" Type="http://schemas.openxmlformats.org/officeDocument/2006/relationships/image" Target="../media/image10.png"/><Relationship Id="rId10" Type="http://schemas.openxmlformats.org/officeDocument/2006/relationships/image" Target="../media/image12.png"/><Relationship Id="rId21" Type="http://schemas.openxmlformats.org/officeDocument/2006/relationships/image" Target="../media/image7.png"/><Relationship Id="rId13" Type="http://schemas.openxmlformats.org/officeDocument/2006/relationships/image" Target="../media/image14.png"/><Relationship Id="rId12" Type="http://schemas.openxmlformats.org/officeDocument/2006/relationships/image" Target="../media/image8.png"/><Relationship Id="rId23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19.png"/><Relationship Id="rId15" Type="http://schemas.openxmlformats.org/officeDocument/2006/relationships/image" Target="../media/image17.png"/><Relationship Id="rId14" Type="http://schemas.openxmlformats.org/officeDocument/2006/relationships/image" Target="../media/image6.png"/><Relationship Id="rId17" Type="http://schemas.openxmlformats.org/officeDocument/2006/relationships/image" Target="../media/image2.png"/><Relationship Id="rId16" Type="http://schemas.openxmlformats.org/officeDocument/2006/relationships/image" Target="../media/image20.png"/><Relationship Id="rId5" Type="http://schemas.openxmlformats.org/officeDocument/2006/relationships/image" Target="../media/image1.jpg"/><Relationship Id="rId19" Type="http://schemas.openxmlformats.org/officeDocument/2006/relationships/image" Target="../media/image5.png"/><Relationship Id="rId6" Type="http://schemas.openxmlformats.org/officeDocument/2006/relationships/image" Target="../media/image13.png"/><Relationship Id="rId18" Type="http://schemas.openxmlformats.org/officeDocument/2006/relationships/image" Target="../media/image18.png"/><Relationship Id="rId7" Type="http://schemas.openxmlformats.org/officeDocument/2006/relationships/image" Target="../media/image15.png"/><Relationship Id="rId8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-up of a red and white text&#10;&#10;AI-generated content may be incorrect."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51591" y="3911915"/>
            <a:ext cx="13712147" cy="77130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-up of a map&#10;&#10;AI-generated content may be incorrect." id="85" name="Google Shape;8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0045" y="4293611"/>
            <a:ext cx="12700171" cy="764821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/>
          <p:nvPr/>
        </p:nvSpPr>
        <p:spPr>
          <a:xfrm>
            <a:off x="-114792" y="-79472"/>
            <a:ext cx="40750435" cy="3925274"/>
          </a:xfrm>
          <a:prstGeom prst="rect">
            <a:avLst/>
          </a:prstGeom>
          <a:solidFill>
            <a:srgbClr val="CC0033"/>
          </a:solidFill>
          <a:ln cap="flat" cmpd="sng" w="25400">
            <a:solidFill>
              <a:srgbClr val="0056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-Rutgers-University" id="87" name="Google Shape;87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841263" y="29735058"/>
            <a:ext cx="5005475" cy="1354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31591" y="363063"/>
            <a:ext cx="3419597" cy="31089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-up of a text&#10;&#10;AI-generated content may be incorrect." id="89" name="Google Shape;89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2370" y="11941825"/>
            <a:ext cx="12965662" cy="79999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-up of a map&#10;&#10;AI-generated content may be incorrect." id="90" name="Google Shape;90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080216" y="4293933"/>
            <a:ext cx="13269894" cy="74643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 generated image&#10;&#10;AI-generated content may be incorrect." id="91" name="Google Shape;91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1371" y="20125383"/>
            <a:ext cx="13816239" cy="79999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 generated image classification&#10;&#10;AI-generated content may be incorrect." id="92" name="Google Shape;92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385114" y="12436262"/>
            <a:ext cx="13269892" cy="74643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AI-generated content may be incorrect." id="93" name="Google Shape;93;p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977610" y="19941806"/>
            <a:ext cx="12278377" cy="69065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-up of a map&#10;&#10;AI-generated content may be incorrect." id="94" name="Google Shape;94;p1"/>
          <p:cNvPicPr preferRelativeResize="0"/>
          <p:nvPr/>
        </p:nvPicPr>
        <p:blipFill rotWithShape="1">
          <a:blip r:embed="rId12">
            <a:alphaModFix/>
          </a:blip>
          <a:srcRect b="24560" l="0" r="0" t="0"/>
          <a:stretch/>
        </p:blipFill>
        <p:spPr>
          <a:xfrm>
            <a:off x="10250401" y="27073199"/>
            <a:ext cx="9464762" cy="4016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-up of a graph&#10;&#10;AI-generated content may be incorrect." id="95" name="Google Shape;95;p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6350110" y="11824919"/>
            <a:ext cx="12571497" cy="70714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-up of a document&#10;&#10;AI-generated content may be incorrect." id="96" name="Google Shape;96;p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6740646" y="18519358"/>
            <a:ext cx="11703557" cy="65832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-up of a question&#10;&#10;AI-generated content may be incorrect." id="97" name="Google Shape;97;p1"/>
          <p:cNvPicPr preferRelativeResize="0"/>
          <p:nvPr/>
        </p:nvPicPr>
        <p:blipFill rotWithShape="1">
          <a:blip r:embed="rId15">
            <a:alphaModFix/>
          </a:blip>
          <a:srcRect b="27803" l="0" r="0" t="0"/>
          <a:stretch/>
        </p:blipFill>
        <p:spPr>
          <a:xfrm>
            <a:off x="26935173" y="24745795"/>
            <a:ext cx="11944985" cy="4850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460561" y="215817"/>
            <a:ext cx="3419597" cy="31089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 screen&#10;&#10;AI-generated content may be incorrect." id="99" name="Google Shape;99;p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4083508" y="14193863"/>
            <a:ext cx="11789197" cy="56196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ed square with white text&#10;&#10;AI-generated content may be incorrect." id="100" name="Google Shape;100;p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8129585" y="16507327"/>
            <a:ext cx="3615390" cy="485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of different types of lines&#10;&#10;AI-generated content may be incorrect." id="101" name="Google Shape;101;p1"/>
          <p:cNvPicPr preferRelativeResize="0"/>
          <p:nvPr/>
        </p:nvPicPr>
        <p:blipFill rotWithShape="1">
          <a:blip r:embed="rId18">
            <a:alphaModFix/>
          </a:blip>
          <a:srcRect b="0" l="0" r="0" t="46528"/>
          <a:stretch/>
        </p:blipFill>
        <p:spPr>
          <a:xfrm>
            <a:off x="15926236" y="28034667"/>
            <a:ext cx="4406698" cy="31240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with numbers and lines&#10;&#10;AI-generated content may be incorrect." id="102" name="Google Shape;102;p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0332934" y="27374066"/>
            <a:ext cx="5005476" cy="32322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graph&#10;&#10;AI-generated content may be incorrect." id="103" name="Google Shape;103;p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5872706" y="11941825"/>
            <a:ext cx="5891772" cy="69545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with blue bars&#10;&#10;AI-generated content may be incorrect." id="104" name="Google Shape;104;p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33439712" y="13432954"/>
            <a:ext cx="5937724" cy="347472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"/>
          <p:cNvSpPr/>
          <p:nvPr/>
        </p:nvSpPr>
        <p:spPr>
          <a:xfrm>
            <a:off x="31913553" y="16026894"/>
            <a:ext cx="1988224" cy="2047741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atellite image of a city&#10;&#10;AI-generated content may be incorrect." id="106" name="Google Shape;106;p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9192981" y="8955633"/>
            <a:ext cx="4645668" cy="4081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 generated image&#10;&#10;AI-generated content may be incorrect." id="107" name="Google Shape;107;p1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3767393" y="19859678"/>
            <a:ext cx="13167780" cy="725155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"/>
          <p:cNvSpPr txBox="1"/>
          <p:nvPr/>
        </p:nvSpPr>
        <p:spPr>
          <a:xfrm>
            <a:off x="4751187" y="750933"/>
            <a:ext cx="307095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NYC Metropolitan Vegetation Growth Analysis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Zain Sadiq</a:t>
            </a:r>
            <a:endParaRPr b="0" i="0" sz="70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2005-11-14T14:36:50Z</dcterms:created>
  <dc:creator>mmartel</dc:creator>
</cp:coreProperties>
</file>